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Titel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642DB-A117-418E-978D-3C90F280B2D8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DAB7E-E493-4CAA-B8EC-C2271E169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9451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Titel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6BC99-7464-4AD2-87F8-8B6D2D5D69B3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732D2-FDFC-4675-A176-09CE8B325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9834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2524838"/>
            <a:ext cx="7886700" cy="3875964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06770" y="6356353"/>
            <a:ext cx="408579" cy="3651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fld id="{9AA8AE45-51AE-4F11-B73F-C9411E486C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1018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738" y="27296"/>
            <a:ext cx="1780139" cy="1074596"/>
          </a:xfrm>
          <a:prstGeom prst="rect">
            <a:avLst/>
          </a:prstGeom>
        </p:spPr>
      </p:pic>
      <p:sp>
        <p:nvSpPr>
          <p:cNvPr id="15" name="Footer Placeholder 14"/>
          <p:cNvSpPr>
            <a:spLocks noGrp="1"/>
          </p:cNvSpPr>
          <p:nvPr>
            <p:ph type="ftr" sz="quarter" idx="14"/>
          </p:nvPr>
        </p:nvSpPr>
        <p:spPr>
          <a:xfrm>
            <a:off x="584269" y="382033"/>
            <a:ext cx="30861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Titel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28649" y="115058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76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titel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8AE45-51AE-4F11-B73F-C9411E486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3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Title..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893" y="134272"/>
            <a:ext cx="2148503" cy="12969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54484" y="2843638"/>
            <a:ext cx="5863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15183" y="3932227"/>
            <a:ext cx="68734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1-Affiliation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authors</a:t>
            </a: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8605" y="6114431"/>
            <a:ext cx="7566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08070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AE45-51AE-4F11-B73F-C9411E486CED}" type="slidenum">
              <a:rPr lang="en-US" smtClean="0"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 err="1" smtClean="0"/>
              <a:t>Titel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8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AE45-51AE-4F11-B73F-C9411E486CED}" type="slidenum">
              <a:rPr lang="en-US" smtClean="0"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Titel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17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AE45-51AE-4F11-B73F-C9411E486CED}" type="slidenum">
              <a:rPr lang="en-US" smtClean="0"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Titel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32614"/>
      </p:ext>
    </p:extLst>
  </p:cSld>
  <p:clrMapOvr>
    <a:masterClrMapping/>
  </p:clrMapOvr>
</p:sld>
</file>

<file path=ppt/theme/theme1.xml><?xml version="1.0" encoding="utf-8"?>
<a:theme xmlns:a="http://schemas.openxmlformats.org/drawingml/2006/main" name="5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" id="{8B6B085C-145B-47ED-A2C7-2BCF80A1CCE5}" vid="{C24B3CCE-477D-4BBA-AED5-E6C961884D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</Template>
  <TotalTime>8</TotalTime>
  <Words>18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5</vt:lpstr>
      <vt:lpstr>Title..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afzali</dc:creator>
  <cp:lastModifiedBy>afzali</cp:lastModifiedBy>
  <cp:revision>4</cp:revision>
  <dcterms:created xsi:type="dcterms:W3CDTF">2023-12-11T10:24:45Z</dcterms:created>
  <dcterms:modified xsi:type="dcterms:W3CDTF">2023-12-11T10:35:39Z</dcterms:modified>
</cp:coreProperties>
</file>